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5" r:id="rId1"/>
  </p:sldMasterIdLst>
  <p:sldIdLst>
    <p:sldId id="256" r:id="rId2"/>
    <p:sldId id="257" r:id="rId3"/>
  </p:sldIdLst>
  <p:sldSz cx="10287000" cy="10287000"/>
  <p:notesSz cx="6858000" cy="9144000"/>
  <p:embeddedFontLst>
    <p:embeddedFont>
      <p:font typeface="Basier Circle" panose="00000500000000000000" pitchFamily="50" charset="0"/>
      <p:regular r:id="rId4"/>
      <p:bold r:id="rId5"/>
      <p:italic r:id="rId6"/>
      <p:boldItalic r:id="rId7"/>
    </p:embeddedFont>
  </p:embeddedFontLst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590CC-D914-4F1B-BACB-C1C85A879C60}" v="4" dt="2024-11-05T09:31:35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 Design" userId="9e20f1a22ebfd0f6" providerId="LiveId" clId="{814590CC-D914-4F1B-BACB-C1C85A879C60}"/>
    <pc:docChg chg="addSld modSld">
      <pc:chgData name="Cath Design" userId="9e20f1a22ebfd0f6" providerId="LiveId" clId="{814590CC-D914-4F1B-BACB-C1C85A879C60}" dt="2024-11-05T09:31:40.606" v="5" actId="1076"/>
      <pc:docMkLst>
        <pc:docMk/>
      </pc:docMkLst>
      <pc:sldChg chg="addSp modSp new mod setBg">
        <pc:chgData name="Cath Design" userId="9e20f1a22ebfd0f6" providerId="LiveId" clId="{814590CC-D914-4F1B-BACB-C1C85A879C60}" dt="2024-11-05T09:31:40.606" v="5" actId="1076"/>
        <pc:sldMkLst>
          <pc:docMk/>
          <pc:sldMk cId="3242395742" sldId="257"/>
        </pc:sldMkLst>
        <pc:spChg chg="add mod">
          <ac:chgData name="Cath Design" userId="9e20f1a22ebfd0f6" providerId="LiveId" clId="{814590CC-D914-4F1B-BACB-C1C85A879C60}" dt="2024-11-05T09:31:40.606" v="5" actId="1076"/>
          <ac:spMkLst>
            <pc:docMk/>
            <pc:sldMk cId="3242395742" sldId="257"/>
            <ac:spMk id="2" creationId="{71065A75-00A1-482C-2957-D5F84F8084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7DD74-5F45-EFCF-2C8C-CC0FB6B8C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875" y="1683545"/>
            <a:ext cx="7715250" cy="3581400"/>
          </a:xfrm>
        </p:spPr>
        <p:txBody>
          <a:bodyPr anchor="b"/>
          <a:lstStyle>
            <a:lvl1pPr algn="ctr">
              <a:defRPr sz="5063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5EE14-15C6-064F-D22D-7A5E21EE0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025"/>
            </a:lvl1pPr>
            <a:lvl2pPr marL="385785" indent="0" algn="ctr">
              <a:buNone/>
              <a:defRPr sz="1688"/>
            </a:lvl2pPr>
            <a:lvl3pPr marL="771571" indent="0" algn="ctr">
              <a:buNone/>
              <a:defRPr sz="1519"/>
            </a:lvl3pPr>
            <a:lvl4pPr marL="1157356" indent="0" algn="ctr">
              <a:buNone/>
              <a:defRPr sz="1350"/>
            </a:lvl4pPr>
            <a:lvl5pPr marL="1543141" indent="0" algn="ctr">
              <a:buNone/>
              <a:defRPr sz="1350"/>
            </a:lvl5pPr>
            <a:lvl6pPr marL="1928927" indent="0" algn="ctr">
              <a:buNone/>
              <a:defRPr sz="1350"/>
            </a:lvl6pPr>
            <a:lvl7pPr marL="2314712" indent="0" algn="ctr">
              <a:buNone/>
              <a:defRPr sz="1350"/>
            </a:lvl7pPr>
            <a:lvl8pPr marL="2700498" indent="0" algn="ctr">
              <a:buNone/>
              <a:defRPr sz="1350"/>
            </a:lvl8pPr>
            <a:lvl9pPr marL="3086283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0026F-F458-3F11-CCDF-40DF196C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F0F-37D0-4F0F-94FE-1C4388C59E4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E3F56-49B9-F74D-DFD9-0B121727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6397-FA5F-5372-3377-F2964E78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864F-78A2-4526-BC44-9AAAB6D35B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4901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5E20D-87D2-48FD-22EA-7F550AEB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DFB44-32EF-F328-D0C1-3B86601CA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20E92-5CE2-B251-B8F8-4D19D0A6A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8F52F-6FB0-AFC2-C052-F2966645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A9288-1D93-002B-021D-7A21F140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6370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B8DC0-B739-0CC9-D78D-BB6340F4D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C310C-466D-9E05-F784-8912EA28C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7231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F0716-3A67-FF35-6DA0-9B5DCEBD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DC191-9978-7E5D-6D60-FE4882BD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725E8-1145-10D2-9229-AEDB5442C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6096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E8FF-82DC-A3C5-1F40-B7213837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5876-AFA1-2118-D5F7-42A1D183A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A963F-A824-9C7A-0E01-50A455266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8BAD-E710-A2F9-C93E-F7C32D2B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140BE-2D77-CFA2-8BDA-F46BC853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1134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A4D52-7ED2-DE36-9396-405282F30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73" y="2564608"/>
            <a:ext cx="8872538" cy="4279106"/>
          </a:xfrm>
        </p:spPr>
        <p:txBody>
          <a:bodyPr anchor="b"/>
          <a:lstStyle>
            <a:lvl1pPr>
              <a:defRPr sz="5063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2106E-F335-738B-9C7E-4C0D4B8F8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873" y="6884195"/>
            <a:ext cx="8872538" cy="2250281"/>
          </a:xfrm>
        </p:spPr>
        <p:txBody>
          <a:bodyPr/>
          <a:lstStyle>
            <a:lvl1pPr marL="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1pPr>
            <a:lvl2pPr marL="385785" indent="0">
              <a:buNone/>
              <a:defRPr sz="1688">
                <a:solidFill>
                  <a:schemeClr val="tx1">
                    <a:tint val="82000"/>
                  </a:schemeClr>
                </a:solidFill>
              </a:defRPr>
            </a:lvl2pPr>
            <a:lvl3pPr marL="771571" indent="0">
              <a:buNone/>
              <a:defRPr sz="1519">
                <a:solidFill>
                  <a:schemeClr val="tx1">
                    <a:tint val="82000"/>
                  </a:schemeClr>
                </a:solidFill>
              </a:defRPr>
            </a:lvl3pPr>
            <a:lvl4pPr marL="1157356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4pPr>
            <a:lvl5pPr marL="1543141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5pPr>
            <a:lvl6pPr marL="1928927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6pPr>
            <a:lvl7pPr marL="2314712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7pPr>
            <a:lvl8pPr marL="2700498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8pPr>
            <a:lvl9pPr marL="3086283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6180-724A-62D3-4ED6-46F981B31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7987E-E940-E67F-5B6A-91509E8C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A4B32-1848-DF93-43D8-BA5BE3AD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231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AD7D2-913A-97F1-1E30-28D24F32A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CECCD-6798-DA69-3ED3-C82200FE7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044AA-147A-0729-220D-3B9DDCEC1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B07CF-41A7-7ADD-087F-AED08685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079C7-9C58-C85C-BD8A-EFB797F1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DD4FE-E26E-5B14-027F-A1B9FF66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41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1CD75-FB07-FBF3-96FA-1635FA222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547688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285C0-E79F-93FA-E0DD-DA1BC571C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8571" y="2521745"/>
            <a:ext cx="4351883" cy="1235868"/>
          </a:xfrm>
        </p:spPr>
        <p:txBody>
          <a:bodyPr anchor="b"/>
          <a:lstStyle>
            <a:lvl1pPr marL="0" indent="0">
              <a:buNone/>
              <a:defRPr sz="2025" b="1"/>
            </a:lvl1pPr>
            <a:lvl2pPr marL="385785" indent="0">
              <a:buNone/>
              <a:defRPr sz="1688" b="1"/>
            </a:lvl2pPr>
            <a:lvl3pPr marL="771571" indent="0">
              <a:buNone/>
              <a:defRPr sz="1519" b="1"/>
            </a:lvl3pPr>
            <a:lvl4pPr marL="1157356" indent="0">
              <a:buNone/>
              <a:defRPr sz="1350" b="1"/>
            </a:lvl4pPr>
            <a:lvl5pPr marL="1543141" indent="0">
              <a:buNone/>
              <a:defRPr sz="1350" b="1"/>
            </a:lvl5pPr>
            <a:lvl6pPr marL="1928927" indent="0">
              <a:buNone/>
              <a:defRPr sz="1350" b="1"/>
            </a:lvl6pPr>
            <a:lvl7pPr marL="2314712" indent="0">
              <a:buNone/>
              <a:defRPr sz="1350" b="1"/>
            </a:lvl7pPr>
            <a:lvl8pPr marL="2700498" indent="0">
              <a:buNone/>
              <a:defRPr sz="1350" b="1"/>
            </a:lvl8pPr>
            <a:lvl9pPr marL="3086283" indent="0">
              <a:buNone/>
              <a:defRPr sz="13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6C575-FCB6-BFC8-118F-BA1DE06A1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571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AF2E53-D897-25C0-22AB-FCAB59CAF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025" b="1"/>
            </a:lvl1pPr>
            <a:lvl2pPr marL="385785" indent="0">
              <a:buNone/>
              <a:defRPr sz="1688" b="1"/>
            </a:lvl2pPr>
            <a:lvl3pPr marL="771571" indent="0">
              <a:buNone/>
              <a:defRPr sz="1519" b="1"/>
            </a:lvl3pPr>
            <a:lvl4pPr marL="1157356" indent="0">
              <a:buNone/>
              <a:defRPr sz="1350" b="1"/>
            </a:lvl4pPr>
            <a:lvl5pPr marL="1543141" indent="0">
              <a:buNone/>
              <a:defRPr sz="1350" b="1"/>
            </a:lvl5pPr>
            <a:lvl6pPr marL="1928927" indent="0">
              <a:buNone/>
              <a:defRPr sz="1350" b="1"/>
            </a:lvl6pPr>
            <a:lvl7pPr marL="2314712" indent="0">
              <a:buNone/>
              <a:defRPr sz="1350" b="1"/>
            </a:lvl7pPr>
            <a:lvl8pPr marL="2700498" indent="0">
              <a:buNone/>
              <a:defRPr sz="1350" b="1"/>
            </a:lvl8pPr>
            <a:lvl9pPr marL="3086283" indent="0">
              <a:buNone/>
              <a:defRPr sz="13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D4AAE-B839-A37F-EDDF-8541C6729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D34FD3-2321-8831-51C9-EE36641C2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67AEC2-DCD5-28A5-1A4C-F716C7F14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560DEF-D734-D8F7-6655-5D536A72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4269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2FE4B-07E4-E24D-E828-78459A01D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85617-DFFA-8644-5E26-C733E8A7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D078-5B44-4138-7A9C-DB6F14C5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9F1B5-3012-4FF0-716F-39B390DB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7486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3D0A6C-6FA8-1E6F-6E1E-4397DAFE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F1C74B-0B6A-223A-528E-2117297A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A0871-C414-4B08-F736-F411B45F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4197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B20C-CC40-C10C-C9CC-50584615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2" y="685800"/>
            <a:ext cx="3317825" cy="240030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267EF-D98A-211A-5B67-28E8182A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315" y="1481138"/>
            <a:ext cx="5207794" cy="7310438"/>
          </a:xfrm>
        </p:spPr>
        <p:txBody>
          <a:bodyPr/>
          <a:lstStyle>
            <a:lvl1pPr>
              <a:defRPr sz="2700"/>
            </a:lvl1pPr>
            <a:lvl2pPr>
              <a:defRPr sz="2363"/>
            </a:lvl2pPr>
            <a:lvl3pPr>
              <a:defRPr sz="202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B403C-02E1-C4EE-EF2E-C8C37623C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2" y="3086100"/>
            <a:ext cx="3317825" cy="5717382"/>
          </a:xfrm>
        </p:spPr>
        <p:txBody>
          <a:bodyPr/>
          <a:lstStyle>
            <a:lvl1pPr marL="0" indent="0">
              <a:buNone/>
              <a:defRPr sz="1350"/>
            </a:lvl1pPr>
            <a:lvl2pPr marL="385785" indent="0">
              <a:buNone/>
              <a:defRPr sz="1181"/>
            </a:lvl2pPr>
            <a:lvl3pPr marL="771571" indent="0">
              <a:buNone/>
              <a:defRPr sz="1013"/>
            </a:lvl3pPr>
            <a:lvl4pPr marL="1157356" indent="0">
              <a:buNone/>
              <a:defRPr sz="844"/>
            </a:lvl4pPr>
            <a:lvl5pPr marL="1543141" indent="0">
              <a:buNone/>
              <a:defRPr sz="844"/>
            </a:lvl5pPr>
            <a:lvl6pPr marL="1928927" indent="0">
              <a:buNone/>
              <a:defRPr sz="844"/>
            </a:lvl6pPr>
            <a:lvl7pPr marL="2314712" indent="0">
              <a:buNone/>
              <a:defRPr sz="844"/>
            </a:lvl7pPr>
            <a:lvl8pPr marL="2700498" indent="0">
              <a:buNone/>
              <a:defRPr sz="844"/>
            </a:lvl8pPr>
            <a:lvl9pPr marL="3086283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2D4F4-CD68-DCFA-0AF3-222E188F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AB5D2-F890-E672-ADEB-B4DC4C8C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97963-AC77-501F-9074-3E270243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4545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4BB31-146B-E78F-18CC-D019B172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2" y="685800"/>
            <a:ext cx="3317825" cy="240030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F7C761-2037-DB24-EF55-EB166F2AA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3315" y="1481138"/>
            <a:ext cx="5207794" cy="7310438"/>
          </a:xfrm>
        </p:spPr>
        <p:txBody>
          <a:bodyPr/>
          <a:lstStyle>
            <a:lvl1pPr marL="0" indent="0">
              <a:buNone/>
              <a:defRPr sz="2700"/>
            </a:lvl1pPr>
            <a:lvl2pPr marL="385785" indent="0">
              <a:buNone/>
              <a:defRPr sz="2363"/>
            </a:lvl2pPr>
            <a:lvl3pPr marL="771571" indent="0">
              <a:buNone/>
              <a:defRPr sz="2025"/>
            </a:lvl3pPr>
            <a:lvl4pPr marL="1157356" indent="0">
              <a:buNone/>
              <a:defRPr sz="1688"/>
            </a:lvl4pPr>
            <a:lvl5pPr marL="1543141" indent="0">
              <a:buNone/>
              <a:defRPr sz="1688"/>
            </a:lvl5pPr>
            <a:lvl6pPr marL="1928927" indent="0">
              <a:buNone/>
              <a:defRPr sz="1688"/>
            </a:lvl6pPr>
            <a:lvl7pPr marL="2314712" indent="0">
              <a:buNone/>
              <a:defRPr sz="1688"/>
            </a:lvl7pPr>
            <a:lvl8pPr marL="2700498" indent="0">
              <a:buNone/>
              <a:defRPr sz="1688"/>
            </a:lvl8pPr>
            <a:lvl9pPr marL="3086283" indent="0">
              <a:buNone/>
              <a:defRPr sz="1688"/>
            </a:lvl9pPr>
          </a:lstStyle>
          <a:p>
            <a:r>
              <a:rPr lang="en-US"/>
              <a:t>Click icon to add picture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CB5AE-A226-98EF-1081-0CB0FD91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2" y="3086100"/>
            <a:ext cx="3317825" cy="5717382"/>
          </a:xfrm>
        </p:spPr>
        <p:txBody>
          <a:bodyPr/>
          <a:lstStyle>
            <a:lvl1pPr marL="0" indent="0">
              <a:buNone/>
              <a:defRPr sz="1350"/>
            </a:lvl1pPr>
            <a:lvl2pPr marL="385785" indent="0">
              <a:buNone/>
              <a:defRPr sz="1181"/>
            </a:lvl2pPr>
            <a:lvl3pPr marL="771571" indent="0">
              <a:buNone/>
              <a:defRPr sz="1013"/>
            </a:lvl3pPr>
            <a:lvl4pPr marL="1157356" indent="0">
              <a:buNone/>
              <a:defRPr sz="844"/>
            </a:lvl4pPr>
            <a:lvl5pPr marL="1543141" indent="0">
              <a:buNone/>
              <a:defRPr sz="844"/>
            </a:lvl5pPr>
            <a:lvl6pPr marL="1928927" indent="0">
              <a:buNone/>
              <a:defRPr sz="844"/>
            </a:lvl6pPr>
            <a:lvl7pPr marL="2314712" indent="0">
              <a:buNone/>
              <a:defRPr sz="844"/>
            </a:lvl7pPr>
            <a:lvl8pPr marL="2700498" indent="0">
              <a:buNone/>
              <a:defRPr sz="844"/>
            </a:lvl8pPr>
            <a:lvl9pPr marL="3086283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A9E7D-BBCF-993A-F1F4-FE5D98ED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F8079-BAD3-E26A-E055-3A92B642E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6DBD8-6010-5EE0-4667-A4A89039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2767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5ACA67-8834-C3FF-A82B-41418E65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547688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DC3FD-FA73-E137-F59D-2A630F470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DB86B-9707-3439-6382-1A74EA817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7231" y="9534526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AFC816-9D66-4B27-86B0-35F36ACF79A4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1E2C7-89A7-0DF8-3210-C2F7CC0AB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7569" y="9534526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06D1E-12CF-8F17-AF08-521CF4071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65194" y="9534526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C5338-5C8C-4797-B8AC-8E87D914469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94114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771571" rtl="0" eaLnBrk="1" latinLnBrk="0" hangingPunct="1">
        <a:lnSpc>
          <a:spcPct val="90000"/>
        </a:lnSpc>
        <a:spcBef>
          <a:spcPct val="0"/>
        </a:spcBef>
        <a:buNone/>
        <a:defRPr sz="3713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92893" indent="-192893" algn="l" defTabSz="771571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1pPr>
      <a:lvl2pPr marL="578678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964463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350249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736034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2121819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605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390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176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85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71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56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141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927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712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98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283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173BD8-9FAA-0D54-461F-DA19542EBE82}"/>
              </a:ext>
            </a:extLst>
          </p:cNvPr>
          <p:cNvSpPr txBox="1"/>
          <p:nvPr/>
        </p:nvSpPr>
        <p:spPr>
          <a:xfrm>
            <a:off x="731520" y="407963"/>
            <a:ext cx="8989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5400" b="1" dirty="0" err="1">
                <a:solidFill>
                  <a:schemeClr val="accent5"/>
                </a:solidFill>
                <a:latin typeface="Basier Circle" panose="00000500000000000000" pitchFamily="50" charset="0"/>
              </a:rPr>
              <a:t>Your</a:t>
            </a:r>
            <a:r>
              <a:rPr lang="fr-BE" sz="5400" b="1" dirty="0">
                <a:solidFill>
                  <a:schemeClr val="accent5"/>
                </a:solidFill>
                <a:latin typeface="Basier Circle" panose="00000500000000000000" pitchFamily="50" charset="0"/>
              </a:rPr>
              <a:t> signature can drive global change</a:t>
            </a:r>
            <a:endParaRPr lang="LID4096" sz="5400" b="1" dirty="0">
              <a:solidFill>
                <a:schemeClr val="accent5"/>
              </a:solidFill>
              <a:latin typeface="Basier Circ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065A75-00A1-482C-2957-D5F84F808496}"/>
              </a:ext>
            </a:extLst>
          </p:cNvPr>
          <p:cNvSpPr txBox="1"/>
          <p:nvPr/>
        </p:nvSpPr>
        <p:spPr>
          <a:xfrm>
            <a:off x="648872" y="2067951"/>
            <a:ext cx="8989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5400" b="1" dirty="0" err="1">
                <a:solidFill>
                  <a:schemeClr val="accent5"/>
                </a:solidFill>
                <a:latin typeface="Basier Circle" panose="00000500000000000000" pitchFamily="50" charset="0"/>
              </a:rPr>
              <a:t>Your</a:t>
            </a:r>
            <a:r>
              <a:rPr lang="fr-BE" sz="5400" b="1" dirty="0">
                <a:solidFill>
                  <a:schemeClr val="accent5"/>
                </a:solidFill>
                <a:latin typeface="Basier Circle" panose="00000500000000000000" pitchFamily="50" charset="0"/>
              </a:rPr>
              <a:t> signature can drive global change</a:t>
            </a:r>
            <a:endParaRPr lang="LID4096" sz="5400" b="1" dirty="0">
              <a:solidFill>
                <a:schemeClr val="accent5"/>
              </a:solidFill>
              <a:latin typeface="Basier Circ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95742"/>
      </p:ext>
    </p:extLst>
  </p:cSld>
  <p:clrMapOvr>
    <a:masterClrMapping/>
  </p:clrMapOvr>
</p:sld>
</file>

<file path=ppt/theme/theme1.xml><?xml version="1.0" encoding="utf-8"?>
<a:theme xmlns:a="http://schemas.openxmlformats.org/drawingml/2006/main" name="ISN 2022">
  <a:themeElements>
    <a:clrScheme name="CKM ISN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C4596"/>
      </a:accent1>
      <a:accent2>
        <a:srgbClr val="283378"/>
      </a:accent2>
      <a:accent3>
        <a:srgbClr val="72C3B9"/>
      </a:accent3>
      <a:accent4>
        <a:srgbClr val="FFF0C8"/>
      </a:accent4>
      <a:accent5>
        <a:srgbClr val="FD7054"/>
      </a:accent5>
      <a:accent6>
        <a:srgbClr val="D5D5D5"/>
      </a:accent6>
      <a:hlink>
        <a:srgbClr val="4248A9"/>
      </a:hlink>
      <a:folHlink>
        <a:srgbClr val="FFDA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ISN 2022</Template>
  <TotalTime>19</TotalTime>
  <Words>12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Basier Circle</vt:lpstr>
      <vt:lpstr>Calibri Light</vt:lpstr>
      <vt:lpstr>Arial</vt:lpstr>
      <vt:lpstr>Calibri</vt:lpstr>
      <vt:lpstr>ISN 2022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 Design</dc:creator>
  <cp:lastModifiedBy>Cath Design</cp:lastModifiedBy>
  <cp:revision>1</cp:revision>
  <dcterms:created xsi:type="dcterms:W3CDTF">2024-11-05T09:17:38Z</dcterms:created>
  <dcterms:modified xsi:type="dcterms:W3CDTF">2024-11-05T09:44:55Z</dcterms:modified>
</cp:coreProperties>
</file>